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png" ContentType="image/png"/>
  <Override PartName="/docProps/core.xml" ContentType="application/vnd.openxmlformats-package.core-properties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7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89D0518-1A83-A842-A86E-AA481F672B8B}" type="datetimeFigureOut">
              <a:rPr lang="en-US" smtClean="0"/>
              <a:pPr/>
              <a:t>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02E3DDB-520A-8A4F-BA72-46E6338EE1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 Professional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19,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Content Objective:</a:t>
            </a:r>
          </a:p>
          <a:p>
            <a:pPr>
              <a:buNone/>
            </a:pPr>
            <a:r>
              <a:rPr lang="en-US" dirty="0" smtClean="0"/>
              <a:t>		Participants will understand SIOP on a deeper level.</a:t>
            </a:r>
          </a:p>
          <a:p>
            <a:pPr>
              <a:buNone/>
            </a:pPr>
            <a:r>
              <a:rPr lang="en-US" dirty="0" smtClean="0"/>
              <a:t>		Participants will make connections between what they are 	currently doing with colleagues. </a:t>
            </a:r>
          </a:p>
          <a:p>
            <a:pPr>
              <a:buNone/>
            </a:pPr>
            <a:r>
              <a:rPr lang="en-US" dirty="0" smtClean="0"/>
              <a:t>Language Objective:</a:t>
            </a:r>
          </a:p>
          <a:p>
            <a:pPr>
              <a:buNone/>
            </a:pPr>
            <a:r>
              <a:rPr lang="en-US" dirty="0" smtClean="0"/>
              <a:t>		Participants will discuss and write to understand best practices 	for English Learners. </a:t>
            </a:r>
          </a:p>
          <a:p>
            <a:pPr>
              <a:buNone/>
            </a:pPr>
            <a:r>
              <a:rPr lang="en-US" dirty="0" smtClean="0"/>
              <a:t>Essential Question:</a:t>
            </a:r>
          </a:p>
          <a:p>
            <a:pPr lvl="1">
              <a:buNone/>
            </a:pPr>
            <a:r>
              <a:rPr lang="en-US" dirty="0" smtClean="0"/>
              <a:t>	How do we take SIOP to the next level to best serve our English Learners?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Sort the indicators </a:t>
            </a:r>
          </a:p>
          <a:p>
            <a:pPr algn="ctr">
              <a:buNone/>
            </a:pPr>
            <a:r>
              <a:rPr lang="en-US" sz="3600" dirty="0" smtClean="0"/>
              <a:t>under the correct </a:t>
            </a:r>
          </a:p>
          <a:p>
            <a:pPr algn="ctr">
              <a:buNone/>
            </a:pPr>
            <a:r>
              <a:rPr lang="en-US" sz="3600" dirty="0" smtClean="0"/>
              <a:t>SIOP components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From your experiences, sort the indicators into two categories: </a:t>
            </a:r>
          </a:p>
          <a:p>
            <a:pPr>
              <a:buNone/>
            </a:pPr>
            <a:r>
              <a:rPr lang="en-US" dirty="0" smtClean="0"/>
              <a:t>	Those that teachers do </a:t>
            </a:r>
            <a:r>
              <a:rPr lang="en-US" dirty="0" smtClean="0"/>
              <a:t>regularly </a:t>
            </a:r>
            <a:r>
              <a:rPr lang="en-US" dirty="0" smtClean="0"/>
              <a:t>in MSDWT </a:t>
            </a:r>
          </a:p>
          <a:p>
            <a:pPr>
              <a:buNone/>
            </a:pPr>
            <a:r>
              <a:rPr lang="en-US" dirty="0" smtClean="0"/>
              <a:t>	Those that teachers are still working on doing.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SIOP OPEN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As a group, sort the indicators in any way that you choose. Be prepared to explain to the larger group how and why you sorted in this manner. 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99 Ideas and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0560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Creating </a:t>
            </a:r>
          </a:p>
          <a:p>
            <a:pPr algn="ctr">
              <a:buNone/>
            </a:pPr>
            <a:r>
              <a:rPr lang="en-US" sz="6600" dirty="0" smtClean="0"/>
              <a:t>One </a:t>
            </a:r>
          </a:p>
          <a:p>
            <a:pPr algn="ctr">
              <a:buNone/>
            </a:pPr>
            <a:r>
              <a:rPr lang="en-US" sz="6600" dirty="0" smtClean="0"/>
              <a:t>PAGERS!</a:t>
            </a:r>
            <a:endParaRPr lang="en-US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Student’s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QUESTION: </a:t>
            </a:r>
          </a:p>
          <a:p>
            <a:pPr>
              <a:buNone/>
            </a:pPr>
            <a:r>
              <a:rPr lang="en-US" dirty="0" smtClean="0"/>
              <a:t>	How can you capture the ENL student voice at your school? </a:t>
            </a:r>
          </a:p>
          <a:p>
            <a:pPr>
              <a:buNone/>
            </a:pPr>
            <a:r>
              <a:rPr lang="en-US" dirty="0" smtClean="0"/>
              <a:t>	ACTION:</a:t>
            </a:r>
          </a:p>
          <a:p>
            <a:pPr>
              <a:buNone/>
            </a:pPr>
            <a:r>
              <a:rPr lang="en-US" dirty="0" smtClean="0"/>
              <a:t>	How can you share this with this group, your school, your community?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and language objectives</a:t>
            </a:r>
          </a:p>
          <a:p>
            <a:r>
              <a:rPr lang="en-US" dirty="0" smtClean="0"/>
              <a:t>Open and closed sorts – hits basically all SIOP components!</a:t>
            </a:r>
          </a:p>
          <a:p>
            <a:r>
              <a:rPr lang="en-US" dirty="0" smtClean="0"/>
              <a:t>One pager creation AND personal copy of others’ work</a:t>
            </a:r>
          </a:p>
          <a:p>
            <a:r>
              <a:rPr lang="en-US" dirty="0" smtClean="0"/>
              <a:t>Action plan – How you can facilitate a way to hear a </a:t>
            </a:r>
            <a:r>
              <a:rPr lang="en-US" smtClean="0"/>
              <a:t>student’s voice!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45</TotalTime>
  <Words>247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ENL Professional Development</vt:lpstr>
      <vt:lpstr>Objectives </vt:lpstr>
      <vt:lpstr>SIOP SORT</vt:lpstr>
      <vt:lpstr>SIOP SORT</vt:lpstr>
      <vt:lpstr>SIOP OPEN SORT</vt:lpstr>
      <vt:lpstr>99 Ideas and Activities</vt:lpstr>
      <vt:lpstr>A Student’s Voice</vt:lpstr>
      <vt:lpstr>What have we learned today?</vt:lpstr>
    </vt:vector>
  </TitlesOfParts>
  <Company>msdwt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 Professional Development</dc:title>
  <dc:creator>msdwt</dc:creator>
  <cp:lastModifiedBy>MSDWT MSDWT</cp:lastModifiedBy>
  <cp:revision>3</cp:revision>
  <dcterms:created xsi:type="dcterms:W3CDTF">2012-01-19T13:36:41Z</dcterms:created>
  <dcterms:modified xsi:type="dcterms:W3CDTF">2012-01-19T13:37:48Z</dcterms:modified>
</cp:coreProperties>
</file>