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57" r:id="rId4"/>
    <p:sldId id="259" r:id="rId5"/>
    <p:sldId id="261" r:id="rId6"/>
    <p:sldId id="263" r:id="rId7"/>
    <p:sldId id="264" r:id="rId8"/>
    <p:sldId id="266" r:id="rId9"/>
    <p:sldId id="267" r:id="rId10"/>
    <p:sldId id="268" r:id="rId11"/>
    <p:sldId id="270" r:id="rId12"/>
    <p:sldId id="272" r:id="rId13"/>
    <p:sldId id="273" r:id="rId14"/>
    <p:sldId id="275" r:id="rId15"/>
    <p:sldId id="276" r:id="rId16"/>
    <p:sldId id="278" r:id="rId17"/>
    <p:sldId id="279" r:id="rId18"/>
    <p:sldId id="281" r:id="rId19"/>
    <p:sldId id="282" r:id="rId20"/>
    <p:sldId id="284" r:id="rId21"/>
    <p:sldId id="285" r:id="rId22"/>
    <p:sldId id="287" r:id="rId23"/>
    <p:sldId id="288" r:id="rId24"/>
    <p:sldId id="290" r:id="rId25"/>
    <p:sldId id="291" r:id="rId26"/>
    <p:sldId id="293" r:id="rId27"/>
    <p:sldId id="294" r:id="rId28"/>
    <p:sldId id="296" r:id="rId29"/>
    <p:sldId id="297" r:id="rId30"/>
  </p:sldIdLst>
  <p:sldSz cx="9144000" cy="6858000" type="screen4x3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17" autoAdjust="0"/>
    <p:restoredTop sz="94660"/>
  </p:normalViewPr>
  <p:slideViewPr>
    <p:cSldViewPr>
      <p:cViewPr varScale="1">
        <p:scale>
          <a:sx n="74" d="100"/>
          <a:sy n="74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863C6-E039-4BB4-A633-E3671067B266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269C6-09FF-446D-8C56-FF0DE7348D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7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269C6-09FF-446D-8C56-FF0DE7348D3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54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58F0-181C-4902-82E8-A61C6946DF7A}" type="datetimeFigureOut">
              <a:rPr lang="en-US" smtClean="0"/>
              <a:pPr/>
              <a:t>5/30/2012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83481-35ED-4AE4-AFBD-22E50A2E33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5400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p3"/><Relationship Id="rId7" Type="http://schemas.openxmlformats.org/officeDocument/2006/relationships/image" Target="../media/image1.jpeg"/><Relationship Id="rId2" Type="http://schemas.openxmlformats.org/officeDocument/2006/relationships/audio" Target="file:///C:\Users\Ellen\Dropbox\Champion\R%20Kelly%20-%20I%20Believe%20I%20Can%20Fly.mp3" TargetMode="External"/><Relationship Id="rId1" Type="http://schemas.microsoft.com/office/2007/relationships/media" Target="file:///C:\Users\Ellen\Dropbox\Champion\R%20Kelly%20-%20I%20Believe%20I%20Can%20Fly.mp3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1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09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2011-2012 Metropolitan School District of Washington Township Teacher of the Year Awards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52" name="AutoShape 4" descr="http://www.pcgcontentheadquarters.com/wp-content/uploads/2012/01/used-cars-indianpol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" name="AutoShape 6" descr="http://www.pcgcontentheadquarters.com/wp-content/uploads/2012/01/used-cars-indianpol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 descr="C:\Users\John\Pictures\Champ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0" y="5562600"/>
            <a:ext cx="4622800" cy="8783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24200" y="5105400"/>
            <a:ext cx="2590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Presented By: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R Kelly - I Believe I Can Fly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pic>
        <p:nvPicPr>
          <p:cNvPr id="4" name="R Kelly - I Believe I Can Fl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1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3784" y="5963478"/>
            <a:ext cx="1773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JELCC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Picture 4" descr="Macintosh HD:Users:Beth:Pictures:iPhoto Library:Originals:2012:May 23, 2012:IMG_79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05000"/>
            <a:ext cx="51054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Nicole Albers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639763"/>
          </a:xfrm>
        </p:spPr>
        <p:txBody>
          <a:bodyPr/>
          <a:lstStyle/>
          <a:p>
            <a:pPr>
              <a:buNone/>
            </a:pP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8" y="1342814"/>
            <a:ext cx="5204631" cy="3762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17550" y="5870541"/>
            <a:ext cx="4938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North Central HS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Macintosh HD:Users:Beth:Pictures:iPhoto Library:Originals:2012:May 23, 2012:IMG_79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4571999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Andy Wiggins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029200"/>
            <a:ext cx="8305800" cy="1096963"/>
          </a:xfrm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305719" cy="2901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5454" y="5498792"/>
            <a:ext cx="4212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Northview</a:t>
            </a:r>
            <a:r>
              <a:rPr lang="en-US" sz="5400" dirty="0" smtClean="0">
                <a:solidFill>
                  <a:srgbClr val="FFFFFF"/>
                </a:solidFill>
              </a:rPr>
              <a:t> MS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Macintosh HD:Users:Beth:Pictures:iPhoto Library:Originals:2012:May 23, 2012:IMG_79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49530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err="1" smtClean="0">
                <a:solidFill>
                  <a:schemeClr val="bg1"/>
                </a:solidFill>
              </a:rPr>
              <a:t>Marionne</a:t>
            </a:r>
            <a:r>
              <a:rPr lang="en-US" sz="4800" i="1" dirty="0" smtClean="0">
                <a:solidFill>
                  <a:schemeClr val="bg1"/>
                </a:solidFill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</a:rPr>
              <a:t>Fort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1763"/>
          </a:xfrm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Macintosh HD:Users:Beth:Pictures:iPhoto Library:Originals:2012:May 23, 2012:IMG_79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1600"/>
            <a:ext cx="4572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5934670"/>
            <a:ext cx="1569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Nora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Macintosh HD:Users:Beth:Pictures:iPhoto Library:Originals:2012:May 23, 2012:IMG_79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5486400" cy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Paige </a:t>
            </a:r>
            <a:r>
              <a:rPr lang="en-US" sz="4800" i="1" dirty="0" err="1" smtClean="0">
                <a:solidFill>
                  <a:schemeClr val="bg1"/>
                </a:solidFill>
              </a:rPr>
              <a:t>Hackerd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1763"/>
          </a:xfrm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14" y="1182928"/>
            <a:ext cx="4602485" cy="3160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8669" y="5793093"/>
            <a:ext cx="3182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Spring Mill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Macintosh HD:Users:Beth:Pictures:iPhoto Library:Originals:2012:May 23, 2012:IMG_79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59436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David </a:t>
            </a:r>
            <a:r>
              <a:rPr lang="en-US" sz="4800" i="1" dirty="0" err="1" smtClean="0">
                <a:solidFill>
                  <a:schemeClr val="bg1"/>
                </a:solidFill>
              </a:rPr>
              <a:t>Raes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792163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Allisonville</a:t>
            </a:r>
            <a:r>
              <a:rPr lang="en-US" dirty="0" smtClean="0">
                <a:solidFill>
                  <a:schemeClr val="bg1"/>
                </a:solidFill>
              </a:rPr>
              <a:t> Elementary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pic>
        <p:nvPicPr>
          <p:cNvPr id="9" name="Picture 8" descr="Macintosh HD:Users:Beth:Pictures:iPhoto Library:Originals:2012:May 23, 2012:IMG_79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0"/>
            <a:ext cx="4724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3554" y="5607219"/>
            <a:ext cx="3253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Greenbriar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Macintosh HD:Users:Beth:Pictures:iPhoto Library:Originals:2012:May 23, 2012:IMG_8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88" y="1687329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Kathy Robbins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0207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Macintosh HD:Users:Beth:Pictures:iPhoto Library:Originals:2012:May 23, 2012:IMG_8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4992" y="5793093"/>
            <a:ext cx="281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FFFFFF"/>
                </a:solidFill>
              </a:rPr>
              <a:t>Westlane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5" name="Picture 4" descr="Macintosh HD:Users:Beth:Pictures:iPhoto Library:Originals:2012:May 23, 2012:IMG_798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65" y="1578902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i="1" dirty="0" smtClean="0">
                <a:solidFill>
                  <a:schemeClr val="bg1"/>
                </a:solidFill>
              </a:rPr>
              <a:t>Holly May</a:t>
            </a:r>
            <a:endParaRPr lang="en-US" sz="54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096963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15" y="1222642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5134" y="5343896"/>
            <a:ext cx="2232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Fox Hill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Macintosh HD:Users:Beth:Pictures:iPhoto Library:Originals:2012:May 23, 2012:IMG_8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92" y="164086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Emily </a:t>
            </a:r>
            <a:r>
              <a:rPr lang="en-US" sz="4800" i="1" dirty="0" err="1" smtClean="0">
                <a:solidFill>
                  <a:schemeClr val="bg1"/>
                </a:solidFill>
              </a:rPr>
              <a:t>Kniesly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096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8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5927786"/>
            <a:ext cx="4320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Crooked Creek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6" name="Picture 5" descr="Macintosh HD:Users:Beth:Pictures:iPhoto Library:Originals:2012:May 23, 2012:IMG_80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i="1" dirty="0" smtClean="0">
                <a:solidFill>
                  <a:schemeClr val="bg1"/>
                </a:solidFill>
              </a:rPr>
              <a:t>Laura Mathews</a:t>
            </a:r>
            <a:endParaRPr lang="en-US" sz="54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29200"/>
            <a:ext cx="8229600" cy="1096963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80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65" y="1269111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Congratulations </a:t>
            </a:r>
            <a:br>
              <a:rPr lang="en-US" i="1" dirty="0" smtClean="0">
                <a:solidFill>
                  <a:schemeClr val="bg1"/>
                </a:solidFill>
              </a:rPr>
            </a:br>
            <a:r>
              <a:rPr lang="en-US" i="1" dirty="0" smtClean="0">
                <a:solidFill>
                  <a:schemeClr val="bg1"/>
                </a:solidFill>
              </a:rPr>
              <a:t>2011-2012 </a:t>
            </a:r>
            <a:br>
              <a:rPr lang="en-US" i="1" dirty="0" smtClean="0">
                <a:solidFill>
                  <a:schemeClr val="bg1"/>
                </a:solidFill>
              </a:rPr>
            </a:br>
            <a:r>
              <a:rPr lang="en-US" i="1" dirty="0" smtClean="0">
                <a:solidFill>
                  <a:schemeClr val="bg1"/>
                </a:solidFill>
              </a:rPr>
              <a:t>TEACHERS OF THE YEAR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 numCol="2">
            <a:normAutofit lnSpcReduction="10000"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Kathleen Ferguson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Carla </a:t>
            </a:r>
            <a:r>
              <a:rPr lang="en-US" i="1" dirty="0" err="1" smtClean="0">
                <a:solidFill>
                  <a:schemeClr val="bg1"/>
                </a:solidFill>
              </a:rPr>
              <a:t>Shadiow</a:t>
            </a:r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Kim Matsuoka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Lori O’Leary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Nicole Albers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Andy Wiggins </a:t>
            </a:r>
          </a:p>
          <a:p>
            <a:r>
              <a:rPr lang="en-US" i="1" dirty="0" err="1" smtClean="0">
                <a:solidFill>
                  <a:schemeClr val="bg1"/>
                </a:solidFill>
              </a:rPr>
              <a:t>Marionne</a:t>
            </a:r>
            <a:r>
              <a:rPr lang="en-US" i="1" dirty="0" smtClean="0">
                <a:solidFill>
                  <a:schemeClr val="bg1"/>
                </a:solidFill>
              </a:rPr>
              <a:t> Fort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Paige </a:t>
            </a:r>
            <a:r>
              <a:rPr lang="en-US" i="1" dirty="0" err="1" smtClean="0">
                <a:solidFill>
                  <a:schemeClr val="bg1"/>
                </a:solidFill>
              </a:rPr>
              <a:t>Hackerd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David </a:t>
            </a:r>
            <a:r>
              <a:rPr lang="en-US" i="1" dirty="0" err="1" smtClean="0">
                <a:solidFill>
                  <a:schemeClr val="bg1"/>
                </a:solidFill>
              </a:rPr>
              <a:t>Raes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Kathy Robbins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Holly May 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Emily </a:t>
            </a:r>
            <a:r>
              <a:rPr lang="en-US" i="1" dirty="0" err="1" smtClean="0">
                <a:solidFill>
                  <a:schemeClr val="bg1"/>
                </a:solidFill>
              </a:rPr>
              <a:t>Kniesly</a:t>
            </a:r>
            <a:endParaRPr lang="en-US" i="1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Laura </a:t>
            </a:r>
            <a:r>
              <a:rPr lang="en-US" i="1" dirty="0" smtClean="0">
                <a:solidFill>
                  <a:schemeClr val="bg1"/>
                </a:solidFill>
              </a:rPr>
              <a:t>Mathews</a:t>
            </a:r>
            <a:endParaRPr lang="en-US" i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12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533400"/>
            <a:ext cx="672547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WILL YOU BE </a:t>
            </a:r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NEXT </a:t>
            </a:r>
            <a:r>
              <a:rPr lang="en-US" sz="54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YEAR’S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TEACHER OF THE YEAR?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7952" y="4191000"/>
            <a:ext cx="60873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 FOR IT!!</a:t>
            </a:r>
            <a:endParaRPr lang="en-US" sz="9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818905"/>
      </p:ext>
    </p:extLst>
  </p:cSld>
  <p:clrMapOvr>
    <a:masterClrMapping/>
  </p:clrMapOvr>
  <p:transition spd="med" advTm="20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i="1" dirty="0" smtClean="0">
                <a:solidFill>
                  <a:schemeClr val="bg1"/>
                </a:solidFill>
              </a:rPr>
              <a:t>Kathleen Ferguson</a:t>
            </a:r>
            <a:endParaRPr lang="en-US" sz="54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194112" cy="3706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53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Eastwood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pic>
        <p:nvPicPr>
          <p:cNvPr id="7" name="Picture 6" descr="Macintosh HD:Users:Beth:Pictures:iPhoto Library:Originals:2012:May 23, 2012:IMG_79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46482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4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i="1" dirty="0" smtClean="0">
                <a:solidFill>
                  <a:schemeClr val="bg1"/>
                </a:solidFill>
              </a:rPr>
              <a:t>Carla </a:t>
            </a:r>
            <a:r>
              <a:rPr lang="en-US" sz="5400" i="1" dirty="0" err="1" smtClean="0">
                <a:solidFill>
                  <a:schemeClr val="bg1"/>
                </a:solidFill>
              </a:rPr>
              <a:t>Shadiow</a:t>
            </a:r>
            <a:endParaRPr lang="en-US" sz="54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724400"/>
            <a:ext cx="8305800" cy="140176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51054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1020763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John Strange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pic>
        <p:nvPicPr>
          <p:cNvPr id="15" name="Picture 14" descr="Macintosh HD:Users:Beth:Pictures:iPhoto Library:Originals:2012:May 23, 2012:IMG_79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0292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</a:rPr>
              <a:t>Kim Matsuoka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43600"/>
            <a:ext cx="8229600" cy="411163"/>
          </a:xfrm>
        </p:spPr>
        <p:txBody>
          <a:bodyPr>
            <a:normAutofit fontScale="77500" lnSpcReduction="20000"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518160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440"/>
            <a:ext cx="8255000" cy="184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0854" y="5638198"/>
            <a:ext cx="2053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Hilltop 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 descr="Macintosh HD:Users:Beth:Pictures:iPhoto Library:Originals:2012:May 23, 2012:IMG_79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4876800" cy="305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i="1" dirty="0" smtClean="0">
                <a:solidFill>
                  <a:schemeClr val="bg1"/>
                </a:solidFill>
              </a:rPr>
              <a:t>Lori O’Leary</a:t>
            </a:r>
            <a:endParaRPr lang="en-US" sz="54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868363"/>
          </a:xfrm>
        </p:spPr>
        <p:txBody>
          <a:bodyPr>
            <a:normAutofit/>
          </a:bodyPr>
          <a:lstStyle/>
          <a:p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5" name="Picture 4" descr="Macintosh HD:Users:Beth:Pictures:iPhoto Library:Originals:2012:May 23, 2012:IMG_79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26" y="1479726"/>
            <a:ext cx="4748673" cy="324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7400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120</Words>
  <Application>Microsoft Office PowerPoint</Application>
  <PresentationFormat>On-screen Show (4:3)</PresentationFormat>
  <Paragraphs>73</Paragraphs>
  <Slides>29</Slides>
  <Notes>29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Office Theme</vt:lpstr>
      <vt:lpstr> 2011-2012 Metropolitan School District of Washington Township Teacher of the Year Awards</vt:lpstr>
      <vt:lpstr>Allisonville Elementary</vt:lpstr>
      <vt:lpstr>Kathleen Ferguson</vt:lpstr>
      <vt:lpstr>Eastwood</vt:lpstr>
      <vt:lpstr>Carla Shadiow</vt:lpstr>
      <vt:lpstr>PowerPoint Presentation</vt:lpstr>
      <vt:lpstr>Kim Matsuoka</vt:lpstr>
      <vt:lpstr>PowerPoint Presentation</vt:lpstr>
      <vt:lpstr>Lori O’Leary</vt:lpstr>
      <vt:lpstr>PowerPoint Presentation</vt:lpstr>
      <vt:lpstr>Nicole Albers</vt:lpstr>
      <vt:lpstr>PowerPoint Presentation</vt:lpstr>
      <vt:lpstr>Andy Wiggins</vt:lpstr>
      <vt:lpstr>PowerPoint Presentation</vt:lpstr>
      <vt:lpstr>Marionne Fort</vt:lpstr>
      <vt:lpstr>PowerPoint Presentation</vt:lpstr>
      <vt:lpstr>Paige Hackerd</vt:lpstr>
      <vt:lpstr>PowerPoint Presentation</vt:lpstr>
      <vt:lpstr>David Raes</vt:lpstr>
      <vt:lpstr>PowerPoint Presentation</vt:lpstr>
      <vt:lpstr>Kathy Robbins</vt:lpstr>
      <vt:lpstr>PowerPoint Presentation</vt:lpstr>
      <vt:lpstr>Holly May</vt:lpstr>
      <vt:lpstr>PowerPoint Presentation</vt:lpstr>
      <vt:lpstr>Emily Kniesly</vt:lpstr>
      <vt:lpstr>PowerPoint Presentation</vt:lpstr>
      <vt:lpstr>Laura Mathews</vt:lpstr>
      <vt:lpstr>Congratulations  2011-2012  TEACHERS OF THE YEAR </vt:lpstr>
      <vt:lpstr>PowerPoint Presentation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2011-2012 Metropolitan School District of Pike Township Teacher of the Year Awards</dc:title>
  <dc:creator>John W. Roberts</dc:creator>
  <cp:lastModifiedBy>Ellen</cp:lastModifiedBy>
  <cp:revision>23</cp:revision>
  <dcterms:created xsi:type="dcterms:W3CDTF">2012-04-28T13:26:27Z</dcterms:created>
  <dcterms:modified xsi:type="dcterms:W3CDTF">2012-05-31T04:45:23Z</dcterms:modified>
</cp:coreProperties>
</file>